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sldIdLst>
    <p:sldId id="256" r:id="rId2"/>
    <p:sldId id="266" r:id="rId3"/>
    <p:sldId id="257" r:id="rId4"/>
    <p:sldId id="258" r:id="rId5"/>
    <p:sldId id="259" r:id="rId6"/>
    <p:sldId id="261" r:id="rId7"/>
    <p:sldId id="260" r:id="rId8"/>
    <p:sldId id="262" r:id="rId9"/>
    <p:sldId id="264" r:id="rId10"/>
    <p:sldId id="263" r:id="rId11"/>
    <p:sldId id="273" r:id="rId12"/>
    <p:sldId id="268" r:id="rId13"/>
    <p:sldId id="267" r:id="rId14"/>
    <p:sldId id="272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48"/>
  </p:normalViewPr>
  <p:slideViewPr>
    <p:cSldViewPr snapToGrid="0">
      <p:cViewPr varScale="1">
        <p:scale>
          <a:sx n="117" d="100"/>
          <a:sy n="117" d="100"/>
        </p:scale>
        <p:origin x="2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9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16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902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79624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282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565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94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30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6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599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6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92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49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876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726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9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15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467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8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D32A07D-C646-4CC0-BA93-76707E70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F9C12-B037-F11D-DD49-625789405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7377" y="835383"/>
            <a:ext cx="3382832" cy="3499549"/>
          </a:xfrm>
        </p:spPr>
        <p:txBody>
          <a:bodyPr>
            <a:normAutofit/>
          </a:bodyPr>
          <a:lstStyle/>
          <a:p>
            <a:pPr algn="l"/>
            <a:r>
              <a:rPr lang="en-US" sz="4200"/>
              <a:t>Predicting Fantasy Basketball Scores with RNNs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F6085-E4A5-C1B6-2AC7-077648F93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7380" y="4334933"/>
            <a:ext cx="3382831" cy="118533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47B54E"/>
                </a:solidFill>
              </a:rPr>
              <a:t>Morgan Bauer</a:t>
            </a:r>
          </a:p>
        </p:txBody>
      </p:sp>
      <p:pic>
        <p:nvPicPr>
          <p:cNvPr id="4" name="Picture 3" descr="A basketball dropping into a basketball hoop">
            <a:extLst>
              <a:ext uri="{FF2B5EF4-FFF2-40B4-BE49-F238E27FC236}">
                <a16:creationId xmlns:a16="http://schemas.microsoft.com/office/drawing/2014/main" id="{95A877BC-631E-5DD2-784D-7DB04A4C9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35" r="-1" b="-1"/>
          <a:stretch/>
        </p:blipFill>
        <p:spPr>
          <a:xfrm>
            <a:off x="-1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31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A92D20-4C61-2DD6-F870-5352A00D8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538" y="1680183"/>
            <a:ext cx="8506485" cy="340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1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2869B52-288D-4851-BEBE-FCF64CB1E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65685" y="965196"/>
            <a:ext cx="6260493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rawing of a white rectangular object&#10;&#10;Description automatically generated">
            <a:extLst>
              <a:ext uri="{FF2B5EF4-FFF2-40B4-BE49-F238E27FC236}">
                <a16:creationId xmlns:a16="http://schemas.microsoft.com/office/drawing/2014/main" id="{81B6394E-23F5-0CD6-4214-0F2C2894C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34255" y="1438360"/>
            <a:ext cx="2713483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0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64C94-3BA4-11E0-66FB-6C829749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17665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7EEB557-E045-4967-91EE-5412EB4F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6"/>
            <a:ext cx="10141799" cy="56701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1B06D72-EEA4-4E56-9D5E-96440C15A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9806" y="1064806"/>
            <a:ext cx="9149952" cy="4633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of loss and training&#10;&#10;Description automatically generated">
            <a:extLst>
              <a:ext uri="{FF2B5EF4-FFF2-40B4-BE49-F238E27FC236}">
                <a16:creationId xmlns:a16="http://schemas.microsoft.com/office/drawing/2014/main" id="{0B40722C-2B60-21AE-DAFC-1F3BF2709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596" y="1386538"/>
            <a:ext cx="8060368" cy="398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47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4F8BFD-C79A-6ACC-E3D8-722F9A25F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57" y="3050544"/>
            <a:ext cx="11365885" cy="75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85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6D4A05-AFD9-4D13-98E7-B23E4C9D7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text with numbers&#10;&#10;Description automatically generated">
            <a:extLst>
              <a:ext uri="{FF2B5EF4-FFF2-40B4-BE49-F238E27FC236}">
                <a16:creationId xmlns:a16="http://schemas.microsoft.com/office/drawing/2014/main" id="{5B31860A-0ADC-F2B9-0989-336DFC8FA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38" y="2501721"/>
            <a:ext cx="10912112" cy="139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3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80BE4-923B-32A6-4AA8-D8B49B05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7DE42-8CE3-B9E3-ECBF-646335FD2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Expand dataset</a:t>
            </a:r>
          </a:p>
          <a:p>
            <a:r>
              <a:rPr lang="en-US" dirty="0"/>
              <a:t>Learn about more techniques for preprocessing data</a:t>
            </a:r>
          </a:p>
          <a:p>
            <a:r>
              <a:rPr lang="en-US" dirty="0"/>
              <a:t>Learn about more complex and powerful network architectures</a:t>
            </a:r>
          </a:p>
          <a:p>
            <a:r>
              <a:rPr lang="en-US" dirty="0"/>
              <a:t>Prediction during 2023 – 2024 season</a:t>
            </a:r>
          </a:p>
          <a:p>
            <a:r>
              <a:rPr lang="en-US" dirty="0"/>
              <a:t>Integrate into analytics platform</a:t>
            </a:r>
          </a:p>
          <a:p>
            <a:r>
              <a:rPr lang="en-US" dirty="0"/>
              <a:t>Predict multiple games ahead</a:t>
            </a:r>
          </a:p>
        </p:txBody>
      </p:sp>
    </p:spTree>
    <p:extLst>
      <p:ext uri="{BB962C8B-B14F-4D97-AF65-F5344CB8AC3E}">
        <p14:creationId xmlns:p14="http://schemas.microsoft.com/office/powerpoint/2010/main" val="2588419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974D-644B-069F-010F-869E06BE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5391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B5AD9-1EE9-604E-ED78-1B24E2CE6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414275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A7F5D76-1FEC-470A-B476-70574A89C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51FF1-F9EC-5857-EA8C-33EAE8722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Yahoo Fantasy Basketball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A52176-CBF0-621B-B7D4-23916AE468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08433" y="3761825"/>
                <a:ext cx="9764486" cy="3658378"/>
              </a:xfrm>
            </p:spPr>
            <p:txBody>
              <a:bodyPr anchor="ctr">
                <a:normAutofit/>
              </a:bodyPr>
              <a:lstStyle/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𝑃𝑇𝑆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+1.2∙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𝑅𝐸𝐵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+1.5∙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𝐴𝑆𝑇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𝐵𝐿𝐾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6A52176-CBF0-621B-B7D4-23916AE468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08433" y="3761825"/>
                <a:ext cx="9764486" cy="365837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A screenshot of a table&#10;&#10;Description automatically generated">
            <a:extLst>
              <a:ext uri="{FF2B5EF4-FFF2-40B4-BE49-F238E27FC236}">
                <a16:creationId xmlns:a16="http://schemas.microsoft.com/office/drawing/2014/main" id="{8C1B9EC4-94C1-EF5E-40B4-3B0DCB85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944" y="1960352"/>
            <a:ext cx="4065464" cy="293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51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5394-9F96-DA00-230D-0A55D2BC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pic>
        <p:nvPicPr>
          <p:cNvPr id="5" name="Content Placeholder 4" descr="A screen shot of a table&#10;&#10;Description automatically generated">
            <a:extLst>
              <a:ext uri="{FF2B5EF4-FFF2-40B4-BE49-F238E27FC236}">
                <a16:creationId xmlns:a16="http://schemas.microsoft.com/office/drawing/2014/main" id="{45C96E1B-DA3D-37EF-E812-050D12794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455" y="1866900"/>
            <a:ext cx="5064442" cy="3714750"/>
          </a:xfrm>
        </p:spPr>
      </p:pic>
    </p:spTree>
    <p:extLst>
      <p:ext uri="{BB962C8B-B14F-4D97-AF65-F5344CB8AC3E}">
        <p14:creationId xmlns:p14="http://schemas.microsoft.com/office/powerpoint/2010/main" val="303793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4EC90-4D39-343C-2E9E-4A1FBC24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RNNs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S 230 - Recurrent Neural Networks Cheatsheet">
            <a:extLst>
              <a:ext uri="{FF2B5EF4-FFF2-40B4-BE49-F238E27FC236}">
                <a16:creationId xmlns:a16="http://schemas.microsoft.com/office/drawing/2014/main" id="{7ADD1845-8F60-5E48-B700-3EA16AD0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4315" y="2600062"/>
            <a:ext cx="6197668" cy="165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472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752E-2FE6-BDCB-3654-0ACFEE85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Dataset</a:t>
            </a:r>
          </a:p>
        </p:txBody>
      </p:sp>
    </p:spTree>
    <p:extLst>
      <p:ext uri="{BB962C8B-B14F-4D97-AF65-F5344CB8AC3E}">
        <p14:creationId xmlns:p14="http://schemas.microsoft.com/office/powerpoint/2010/main" val="3611293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7603FD-1D74-8FF3-E42C-4B99C06B3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036" t="18305" r="4226" b="28539"/>
          <a:stretch/>
        </p:blipFill>
        <p:spPr>
          <a:xfrm>
            <a:off x="643467" y="2358738"/>
            <a:ext cx="5130799" cy="2140523"/>
          </a:xfrm>
          <a:prstGeom prst="rect">
            <a:avLst/>
          </a:prstGeom>
        </p:spPr>
      </p:pic>
      <p:pic>
        <p:nvPicPr>
          <p:cNvPr id="7" name="Picture 6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58C814C0-D807-7017-D326-348E116B2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21" y="2560863"/>
            <a:ext cx="5130799" cy="17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72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8B820-4F30-3BC9-910D-D5A59700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39E0A-88A4-719F-2B6B-6F3E7AB2C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Sequences of ten games</a:t>
            </a:r>
          </a:p>
          <a:p>
            <a:r>
              <a:rPr lang="en-US" dirty="0"/>
              <a:t>24 features, including:</a:t>
            </a:r>
          </a:p>
          <a:p>
            <a:pPr lvl="1"/>
            <a:r>
              <a:rPr lang="en-US" dirty="0"/>
              <a:t>Fan Pts</a:t>
            </a:r>
          </a:p>
          <a:p>
            <a:pPr lvl="1"/>
            <a:r>
              <a:rPr lang="en-US" dirty="0"/>
              <a:t>Home/Away</a:t>
            </a:r>
          </a:p>
          <a:p>
            <a:pPr lvl="1"/>
            <a:r>
              <a:rPr lang="en-US" dirty="0"/>
              <a:t>Opponent</a:t>
            </a:r>
          </a:p>
          <a:p>
            <a:r>
              <a:rPr lang="en-US" dirty="0"/>
              <a:t>Qualitative variables → quantitative variables</a:t>
            </a:r>
          </a:p>
          <a:p>
            <a:r>
              <a:rPr lang="en-US" dirty="0"/>
              <a:t>Normalization</a:t>
            </a:r>
          </a:p>
          <a:p>
            <a:r>
              <a:rPr lang="en-US" dirty="0"/>
              <a:t>Split into train, validation, and test</a:t>
            </a:r>
          </a:p>
        </p:txBody>
      </p:sp>
    </p:spTree>
    <p:extLst>
      <p:ext uri="{BB962C8B-B14F-4D97-AF65-F5344CB8AC3E}">
        <p14:creationId xmlns:p14="http://schemas.microsoft.com/office/powerpoint/2010/main" val="991430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83E4-1F09-9FA9-D913-B4637EA0C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3131658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413324"/>
      </a:dk2>
      <a:lt2>
        <a:srgbClr val="E8E2E8"/>
      </a:lt2>
      <a:accent1>
        <a:srgbClr val="47B54E"/>
      </a:accent1>
      <a:accent2>
        <a:srgbClr val="64B13B"/>
      </a:accent2>
      <a:accent3>
        <a:srgbClr val="92AA43"/>
      </a:accent3>
      <a:accent4>
        <a:srgbClr val="B19C3B"/>
      </a:accent4>
      <a:accent5>
        <a:srgbClr val="C37C4D"/>
      </a:accent5>
      <a:accent6>
        <a:srgbClr val="B13B3D"/>
      </a:accent6>
      <a:hlink>
        <a:srgbClr val="A77737"/>
      </a:hlink>
      <a:folHlink>
        <a:srgbClr val="7F7F7F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109</Words>
  <Application>Microsoft Macintosh PowerPoint</Application>
  <PresentationFormat>Widescreen</PresentationFormat>
  <Paragraphs>27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Cambria Math</vt:lpstr>
      <vt:lpstr>Goudy Old Style</vt:lpstr>
      <vt:lpstr>Wingdings 2</vt:lpstr>
      <vt:lpstr>SlateVTI</vt:lpstr>
      <vt:lpstr>Predicting Fantasy Basketball Scores with RNNs</vt:lpstr>
      <vt:lpstr>Background</vt:lpstr>
      <vt:lpstr>Yahoo Fantasy Basketball</vt:lpstr>
      <vt:lpstr>Previous Work</vt:lpstr>
      <vt:lpstr>RNNs</vt:lpstr>
      <vt:lpstr>Building the Dataset</vt:lpstr>
      <vt:lpstr>PowerPoint Presentation</vt:lpstr>
      <vt:lpstr>Preprocessing Data</vt:lpstr>
      <vt:lpstr>Network Architecture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Next Steps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Fantasy Basketball Scores with RNNs</dc:title>
  <dc:creator>Morgan Bauer</dc:creator>
  <cp:lastModifiedBy>Morgan Bauer</cp:lastModifiedBy>
  <cp:revision>2</cp:revision>
  <dcterms:created xsi:type="dcterms:W3CDTF">2023-12-05T06:43:33Z</dcterms:created>
  <dcterms:modified xsi:type="dcterms:W3CDTF">2023-12-05T18:25:40Z</dcterms:modified>
</cp:coreProperties>
</file>